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sldIdLst>
    <p:sldId id="256" r:id="rId2"/>
    <p:sldId id="257" r:id="rId3"/>
    <p:sldId id="258" r:id="rId4"/>
    <p:sldId id="259" r:id="rId5"/>
    <p:sldId id="260" r:id="rId6"/>
    <p:sldId id="261" r:id="rId7"/>
    <p:sldId id="262" r:id="rId8"/>
    <p:sldId id="275" r:id="rId9"/>
    <p:sldId id="263" r:id="rId10"/>
    <p:sldId id="264" r:id="rId11"/>
    <p:sldId id="265" r:id="rId12"/>
    <p:sldId id="266" r:id="rId13"/>
    <p:sldId id="267" r:id="rId14"/>
    <p:sldId id="268" r:id="rId15"/>
    <p:sldId id="269" r:id="rId16"/>
    <p:sldId id="270" r:id="rId17"/>
    <p:sldId id="271" r:id="rId18"/>
    <p:sldId id="272" r:id="rId19"/>
  </p:sldIdLst>
  <p:sldSz cx="12192000" cy="6858000"/>
  <p:notesSz cx="6858000" cy="9144000"/>
  <p:defaultText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1F1EF"/>
    <a:srgbClr val="EBE4E4"/>
    <a:srgbClr val="000000"/>
    <a:srgbClr val="EFF2F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Style moyen 2 - Accentuation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903"/>
    <p:restoredTop sz="96327"/>
  </p:normalViewPr>
  <p:slideViewPr>
    <p:cSldViewPr snapToGrid="0" snapToObjects="1">
      <p:cViewPr>
        <p:scale>
          <a:sx n="114" d="100"/>
          <a:sy n="114" d="100"/>
        </p:scale>
        <p:origin x="1816" y="1408"/>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theme" Target="theme/theme1.xml"/></Relationships>
</file>

<file path=ppt/media/image1.jpg>
</file>

<file path=ppt/media/image10.png>
</file>

<file path=ppt/media/image2.jp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e de titr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C8E95D0-7F55-CB45-A8C5-A0B5975619FB}"/>
              </a:ext>
            </a:extLst>
          </p:cNvPr>
          <p:cNvSpPr>
            <a:spLocks noGrp="1"/>
          </p:cNvSpPr>
          <p:nvPr>
            <p:ph type="ctrTitle"/>
          </p:nvPr>
        </p:nvSpPr>
        <p:spPr>
          <a:xfrm>
            <a:off x="1524000" y="1122363"/>
            <a:ext cx="9144000" cy="2387600"/>
          </a:xfrm>
        </p:spPr>
        <p:txBody>
          <a:bodyPr anchor="b"/>
          <a:lstStyle>
            <a:lvl1pPr algn="ctr">
              <a:defRPr sz="6000"/>
            </a:lvl1pPr>
          </a:lstStyle>
          <a:p>
            <a:r>
              <a:rPr lang="fr-FR"/>
              <a:t>Modifiez le style du titre</a:t>
            </a:r>
          </a:p>
        </p:txBody>
      </p:sp>
      <p:sp>
        <p:nvSpPr>
          <p:cNvPr id="3" name="Sous-titre 2">
            <a:extLst>
              <a:ext uri="{FF2B5EF4-FFF2-40B4-BE49-F238E27FC236}">
                <a16:creationId xmlns:a16="http://schemas.microsoft.com/office/drawing/2014/main" id="{A9138F33-3EAC-1E49-8644-6D799E4BAE99}"/>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fr-FR"/>
              <a:t>Modifiez le style des sous-titres du masque</a:t>
            </a:r>
          </a:p>
        </p:txBody>
      </p:sp>
      <p:sp>
        <p:nvSpPr>
          <p:cNvPr id="4" name="Espace réservé de la date 3">
            <a:extLst>
              <a:ext uri="{FF2B5EF4-FFF2-40B4-BE49-F238E27FC236}">
                <a16:creationId xmlns:a16="http://schemas.microsoft.com/office/drawing/2014/main" id="{057E75EC-E930-E647-BC0B-212AD985992D}"/>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D3DA5E10-20C1-054D-ACFA-2E50873A31E5}"/>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03863D76-D904-8447-B310-06610F9C3C45}"/>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49103421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re et texte vertica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8075D693-4A03-8141-BFE4-56F6D324FCA9}"/>
              </a:ext>
            </a:extLst>
          </p:cNvPr>
          <p:cNvSpPr>
            <a:spLocks noGrp="1"/>
          </p:cNvSpPr>
          <p:nvPr>
            <p:ph type="title"/>
          </p:nvPr>
        </p:nvSpPr>
        <p:spPr/>
        <p:txBody>
          <a:bodyPr/>
          <a:lstStyle/>
          <a:p>
            <a:r>
              <a:rPr lang="fr-FR"/>
              <a:t>Modifiez le style du titre</a:t>
            </a:r>
          </a:p>
        </p:txBody>
      </p:sp>
      <p:sp>
        <p:nvSpPr>
          <p:cNvPr id="3" name="Espace réservé du texte vertical 2">
            <a:extLst>
              <a:ext uri="{FF2B5EF4-FFF2-40B4-BE49-F238E27FC236}">
                <a16:creationId xmlns:a16="http://schemas.microsoft.com/office/drawing/2014/main" id="{F717DD5D-2EC6-7C4F-BFF6-67607C2A75A7}"/>
              </a:ext>
            </a:extLst>
          </p:cNvPr>
          <p:cNvSpPr>
            <a:spLocks noGrp="1"/>
          </p:cNvSpPr>
          <p:nvPr>
            <p:ph type="body" orient="vert" idx="1"/>
          </p:nvPr>
        </p:nvSpPr>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743141B6-C529-4640-B786-33D7D14F27BC}"/>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7A409B57-97EC-D746-A31F-56B4EE270C0A}"/>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FE73CCC5-796C-F34F-A53B-CFF1336DE6A6}"/>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4021155339"/>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itre vertical et texte">
    <p:spTree>
      <p:nvGrpSpPr>
        <p:cNvPr id="1" name=""/>
        <p:cNvGrpSpPr/>
        <p:nvPr/>
      </p:nvGrpSpPr>
      <p:grpSpPr>
        <a:xfrm>
          <a:off x="0" y="0"/>
          <a:ext cx="0" cy="0"/>
          <a:chOff x="0" y="0"/>
          <a:chExt cx="0" cy="0"/>
        </a:xfrm>
      </p:grpSpPr>
      <p:sp>
        <p:nvSpPr>
          <p:cNvPr id="2" name="Titre vertical 1">
            <a:extLst>
              <a:ext uri="{FF2B5EF4-FFF2-40B4-BE49-F238E27FC236}">
                <a16:creationId xmlns:a16="http://schemas.microsoft.com/office/drawing/2014/main" id="{568D47D7-344C-404E-A550-929E2E251BC7}"/>
              </a:ext>
            </a:extLst>
          </p:cNvPr>
          <p:cNvSpPr>
            <a:spLocks noGrp="1"/>
          </p:cNvSpPr>
          <p:nvPr>
            <p:ph type="title" orient="vert"/>
          </p:nvPr>
        </p:nvSpPr>
        <p:spPr>
          <a:xfrm>
            <a:off x="8724900" y="365125"/>
            <a:ext cx="2628900" cy="5811838"/>
          </a:xfrm>
        </p:spPr>
        <p:txBody>
          <a:bodyPr vert="eaVert"/>
          <a:lstStyle/>
          <a:p>
            <a:r>
              <a:rPr lang="fr-FR"/>
              <a:t>Modifiez le style du titre</a:t>
            </a:r>
          </a:p>
        </p:txBody>
      </p:sp>
      <p:sp>
        <p:nvSpPr>
          <p:cNvPr id="3" name="Espace réservé du texte vertical 2">
            <a:extLst>
              <a:ext uri="{FF2B5EF4-FFF2-40B4-BE49-F238E27FC236}">
                <a16:creationId xmlns:a16="http://schemas.microsoft.com/office/drawing/2014/main" id="{5C9DD50C-6E29-F145-81EE-3E30F879E32F}"/>
              </a:ext>
            </a:extLst>
          </p:cNvPr>
          <p:cNvSpPr>
            <a:spLocks noGrp="1"/>
          </p:cNvSpPr>
          <p:nvPr>
            <p:ph type="body" orient="vert" idx="1"/>
          </p:nvPr>
        </p:nvSpPr>
        <p:spPr>
          <a:xfrm>
            <a:off x="838200" y="365125"/>
            <a:ext cx="7734300" cy="5811838"/>
          </a:xfrm>
        </p:spPr>
        <p:txBody>
          <a:bodyPr vert="eaVert"/>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D78A3676-E72B-FC4F-A022-3247B718F298}"/>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B3017A55-A85C-804C-93BA-BF4E77A2935F}"/>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B4333ED1-D4F2-6D40-9B96-2B70825427A2}"/>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19655021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re et contenu">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94C73BAD-D28F-134F-86A4-2178891357A1}"/>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9EC13D08-49BD-5A48-8E01-577816A565D1}"/>
              </a:ext>
            </a:extLst>
          </p:cNvPr>
          <p:cNvSpPr>
            <a:spLocks noGrp="1"/>
          </p:cNvSpPr>
          <p:nvPr>
            <p:ph idx="1"/>
          </p:nvPr>
        </p:nvSpPr>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3B64DDCA-B8C3-0B41-BA7C-A692FF9A9451}"/>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21060695-DA02-8543-A404-E3A1B524B5F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70C650CB-0E4F-7946-BBAA-8A1364E95A92}"/>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855151777"/>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Titre de secti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B94A3BC0-B81F-EB4E-9B91-84C3B58A5276}"/>
              </a:ext>
            </a:extLst>
          </p:cNvPr>
          <p:cNvSpPr>
            <a:spLocks noGrp="1"/>
          </p:cNvSpPr>
          <p:nvPr>
            <p:ph type="title"/>
          </p:nvPr>
        </p:nvSpPr>
        <p:spPr>
          <a:xfrm>
            <a:off x="831850" y="1709738"/>
            <a:ext cx="10515600" cy="2852737"/>
          </a:xfrm>
        </p:spPr>
        <p:txBody>
          <a:bodyPr anchor="b"/>
          <a:lstStyle>
            <a:lvl1pPr>
              <a:defRPr sz="6000"/>
            </a:lvl1pPr>
          </a:lstStyle>
          <a:p>
            <a:r>
              <a:rPr lang="fr-FR"/>
              <a:t>Modifiez le style du titre</a:t>
            </a:r>
          </a:p>
        </p:txBody>
      </p:sp>
      <p:sp>
        <p:nvSpPr>
          <p:cNvPr id="3" name="Espace réservé du texte 2">
            <a:extLst>
              <a:ext uri="{FF2B5EF4-FFF2-40B4-BE49-F238E27FC236}">
                <a16:creationId xmlns:a16="http://schemas.microsoft.com/office/drawing/2014/main" id="{073B72E3-7305-F441-8978-97611F328B55}"/>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fr-FR"/>
              <a:t>Cliquez pour modifier les styles du texte du masque</a:t>
            </a:r>
          </a:p>
        </p:txBody>
      </p:sp>
      <p:sp>
        <p:nvSpPr>
          <p:cNvPr id="4" name="Espace réservé de la date 3">
            <a:extLst>
              <a:ext uri="{FF2B5EF4-FFF2-40B4-BE49-F238E27FC236}">
                <a16:creationId xmlns:a16="http://schemas.microsoft.com/office/drawing/2014/main" id="{10F3B50D-FAC5-0B46-BDFD-9DC8F7738E02}"/>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853C48AB-3E32-274C-B253-B088274CA666}"/>
              </a:ext>
            </a:extLst>
          </p:cNvPr>
          <p:cNvSpPr>
            <a:spLocks noGrp="1"/>
          </p:cNvSpPr>
          <p:nvPr>
            <p:ph type="ftr" sz="quarter" idx="11"/>
          </p:nvPr>
        </p:nvSpPr>
        <p:spPr/>
        <p:txBody>
          <a:bodyPr/>
          <a:lstStyle/>
          <a:p>
            <a:endParaRPr lang="fr-FR"/>
          </a:p>
        </p:txBody>
      </p:sp>
      <p:sp>
        <p:nvSpPr>
          <p:cNvPr id="6" name="Espace réservé du numéro de diapositive 5">
            <a:extLst>
              <a:ext uri="{FF2B5EF4-FFF2-40B4-BE49-F238E27FC236}">
                <a16:creationId xmlns:a16="http://schemas.microsoft.com/office/drawing/2014/main" id="{130DCBC5-061A-C942-B02E-5CA551C808F9}"/>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539988936"/>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eux contenus">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FC725D99-9297-ED42-A6E2-A67005E82B80}"/>
              </a:ext>
            </a:extLst>
          </p:cNvPr>
          <p:cNvSpPr>
            <a:spLocks noGrp="1"/>
          </p:cNvSpPr>
          <p:nvPr>
            <p:ph type="title"/>
          </p:nvPr>
        </p:nvSpPr>
        <p:spPr/>
        <p:txBody>
          <a:bodyPr/>
          <a:lstStyle/>
          <a:p>
            <a:r>
              <a:rPr lang="fr-FR"/>
              <a:t>Modifiez le style du titre</a:t>
            </a:r>
          </a:p>
        </p:txBody>
      </p:sp>
      <p:sp>
        <p:nvSpPr>
          <p:cNvPr id="3" name="Espace réservé du contenu 2">
            <a:extLst>
              <a:ext uri="{FF2B5EF4-FFF2-40B4-BE49-F238E27FC236}">
                <a16:creationId xmlns:a16="http://schemas.microsoft.com/office/drawing/2014/main" id="{EE4E83E5-0279-524E-BB04-2B1E51285946}"/>
              </a:ext>
            </a:extLst>
          </p:cNvPr>
          <p:cNvSpPr>
            <a:spLocks noGrp="1"/>
          </p:cNvSpPr>
          <p:nvPr>
            <p:ph sz="half" idx="1"/>
          </p:nvPr>
        </p:nvSpPr>
        <p:spPr>
          <a:xfrm>
            <a:off x="838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contenu 3">
            <a:extLst>
              <a:ext uri="{FF2B5EF4-FFF2-40B4-BE49-F238E27FC236}">
                <a16:creationId xmlns:a16="http://schemas.microsoft.com/office/drawing/2014/main" id="{593C2EB1-3C7D-3D47-B55F-1BA431022221}"/>
              </a:ext>
            </a:extLst>
          </p:cNvPr>
          <p:cNvSpPr>
            <a:spLocks noGrp="1"/>
          </p:cNvSpPr>
          <p:nvPr>
            <p:ph sz="half" idx="2"/>
          </p:nvPr>
        </p:nvSpPr>
        <p:spPr>
          <a:xfrm>
            <a:off x="6172200" y="1825625"/>
            <a:ext cx="5181600" cy="435133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e la date 4">
            <a:extLst>
              <a:ext uri="{FF2B5EF4-FFF2-40B4-BE49-F238E27FC236}">
                <a16:creationId xmlns:a16="http://schemas.microsoft.com/office/drawing/2014/main" id="{E9AA8E20-8C64-CF4A-99A7-71D8DEA00B57}"/>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6" name="Espace réservé du pied de page 5">
            <a:extLst>
              <a:ext uri="{FF2B5EF4-FFF2-40B4-BE49-F238E27FC236}">
                <a16:creationId xmlns:a16="http://schemas.microsoft.com/office/drawing/2014/main" id="{86B25E17-2991-8341-A958-F1BC6401F906}"/>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03390489-91A9-BE4F-95E4-54F9B55C9173}"/>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76717393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ison">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606261DE-BFD5-8D4F-B3CD-4D5E84793D1E}"/>
              </a:ext>
            </a:extLst>
          </p:cNvPr>
          <p:cNvSpPr>
            <a:spLocks noGrp="1"/>
          </p:cNvSpPr>
          <p:nvPr>
            <p:ph type="title"/>
          </p:nvPr>
        </p:nvSpPr>
        <p:spPr>
          <a:xfrm>
            <a:off x="839788" y="365125"/>
            <a:ext cx="10515600" cy="1325563"/>
          </a:xfrm>
        </p:spPr>
        <p:txBody>
          <a:bodyPr/>
          <a:lstStyle/>
          <a:p>
            <a:r>
              <a:rPr lang="fr-FR"/>
              <a:t>Modifiez le style du titre</a:t>
            </a:r>
          </a:p>
        </p:txBody>
      </p:sp>
      <p:sp>
        <p:nvSpPr>
          <p:cNvPr id="3" name="Espace réservé du texte 2">
            <a:extLst>
              <a:ext uri="{FF2B5EF4-FFF2-40B4-BE49-F238E27FC236}">
                <a16:creationId xmlns:a16="http://schemas.microsoft.com/office/drawing/2014/main" id="{F3DBA7E0-584C-0648-9B44-F4D8E98CBB8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4" name="Espace réservé du contenu 3">
            <a:extLst>
              <a:ext uri="{FF2B5EF4-FFF2-40B4-BE49-F238E27FC236}">
                <a16:creationId xmlns:a16="http://schemas.microsoft.com/office/drawing/2014/main" id="{802ACC03-2761-7E4D-8B38-6270750F713C}"/>
              </a:ext>
            </a:extLst>
          </p:cNvPr>
          <p:cNvSpPr>
            <a:spLocks noGrp="1"/>
          </p:cNvSpPr>
          <p:nvPr>
            <p:ph sz="half" idx="2"/>
          </p:nvPr>
        </p:nvSpPr>
        <p:spPr>
          <a:xfrm>
            <a:off x="839788" y="2505075"/>
            <a:ext cx="5157787"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5" name="Espace réservé du texte 4">
            <a:extLst>
              <a:ext uri="{FF2B5EF4-FFF2-40B4-BE49-F238E27FC236}">
                <a16:creationId xmlns:a16="http://schemas.microsoft.com/office/drawing/2014/main" id="{16D52949-E020-6747-8305-CF3DAA34F2E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fr-FR"/>
              <a:t>Cliquez pour modifier les styles du texte du masque</a:t>
            </a:r>
          </a:p>
        </p:txBody>
      </p:sp>
      <p:sp>
        <p:nvSpPr>
          <p:cNvPr id="6" name="Espace réservé du contenu 5">
            <a:extLst>
              <a:ext uri="{FF2B5EF4-FFF2-40B4-BE49-F238E27FC236}">
                <a16:creationId xmlns:a16="http://schemas.microsoft.com/office/drawing/2014/main" id="{C3AC1605-F62A-8149-984F-AC2182F61435}"/>
              </a:ext>
            </a:extLst>
          </p:cNvPr>
          <p:cNvSpPr>
            <a:spLocks noGrp="1"/>
          </p:cNvSpPr>
          <p:nvPr>
            <p:ph sz="quarter" idx="4"/>
          </p:nvPr>
        </p:nvSpPr>
        <p:spPr>
          <a:xfrm>
            <a:off x="6172200" y="2505075"/>
            <a:ext cx="5183188" cy="3684588"/>
          </a:xfrm>
        </p:spPr>
        <p:txBody>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7" name="Espace réservé de la date 6">
            <a:extLst>
              <a:ext uri="{FF2B5EF4-FFF2-40B4-BE49-F238E27FC236}">
                <a16:creationId xmlns:a16="http://schemas.microsoft.com/office/drawing/2014/main" id="{492F0DE0-866B-974D-8748-44351D02D91B}"/>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8" name="Espace réservé du pied de page 7">
            <a:extLst>
              <a:ext uri="{FF2B5EF4-FFF2-40B4-BE49-F238E27FC236}">
                <a16:creationId xmlns:a16="http://schemas.microsoft.com/office/drawing/2014/main" id="{22BF4E07-4E77-8C4E-98E4-6841E4D13A7E}"/>
              </a:ext>
            </a:extLst>
          </p:cNvPr>
          <p:cNvSpPr>
            <a:spLocks noGrp="1"/>
          </p:cNvSpPr>
          <p:nvPr>
            <p:ph type="ftr" sz="quarter" idx="11"/>
          </p:nvPr>
        </p:nvSpPr>
        <p:spPr/>
        <p:txBody>
          <a:bodyPr/>
          <a:lstStyle/>
          <a:p>
            <a:endParaRPr lang="fr-FR"/>
          </a:p>
        </p:txBody>
      </p:sp>
      <p:sp>
        <p:nvSpPr>
          <p:cNvPr id="9" name="Espace réservé du numéro de diapositive 8">
            <a:extLst>
              <a:ext uri="{FF2B5EF4-FFF2-40B4-BE49-F238E27FC236}">
                <a16:creationId xmlns:a16="http://schemas.microsoft.com/office/drawing/2014/main" id="{527315A3-B63A-4845-980C-6BA4F2715383}"/>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65384662"/>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re seul">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CD134EB7-C6B3-F743-A9A1-F5866EFB15FB}"/>
              </a:ext>
            </a:extLst>
          </p:cNvPr>
          <p:cNvSpPr>
            <a:spLocks noGrp="1"/>
          </p:cNvSpPr>
          <p:nvPr>
            <p:ph type="title"/>
          </p:nvPr>
        </p:nvSpPr>
        <p:spPr/>
        <p:txBody>
          <a:bodyPr/>
          <a:lstStyle/>
          <a:p>
            <a:r>
              <a:rPr lang="fr-FR"/>
              <a:t>Modifiez le style du titre</a:t>
            </a:r>
          </a:p>
        </p:txBody>
      </p:sp>
      <p:sp>
        <p:nvSpPr>
          <p:cNvPr id="3" name="Espace réservé de la date 2">
            <a:extLst>
              <a:ext uri="{FF2B5EF4-FFF2-40B4-BE49-F238E27FC236}">
                <a16:creationId xmlns:a16="http://schemas.microsoft.com/office/drawing/2014/main" id="{3C12DA52-8B97-0041-A17B-A450C76CEE3F}"/>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4" name="Espace réservé du pied de page 3">
            <a:extLst>
              <a:ext uri="{FF2B5EF4-FFF2-40B4-BE49-F238E27FC236}">
                <a16:creationId xmlns:a16="http://schemas.microsoft.com/office/drawing/2014/main" id="{2A0D07D5-D52D-5B44-980E-17B23ECC6EE3}"/>
              </a:ext>
            </a:extLst>
          </p:cNvPr>
          <p:cNvSpPr>
            <a:spLocks noGrp="1"/>
          </p:cNvSpPr>
          <p:nvPr>
            <p:ph type="ftr" sz="quarter" idx="11"/>
          </p:nvPr>
        </p:nvSpPr>
        <p:spPr/>
        <p:txBody>
          <a:bodyPr/>
          <a:lstStyle/>
          <a:p>
            <a:endParaRPr lang="fr-FR"/>
          </a:p>
        </p:txBody>
      </p:sp>
      <p:sp>
        <p:nvSpPr>
          <p:cNvPr id="5" name="Espace réservé du numéro de diapositive 4">
            <a:extLst>
              <a:ext uri="{FF2B5EF4-FFF2-40B4-BE49-F238E27FC236}">
                <a16:creationId xmlns:a16="http://schemas.microsoft.com/office/drawing/2014/main" id="{1B131621-683D-9949-B9E6-9CE4188B5116}"/>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294172436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Vide">
    <p:spTree>
      <p:nvGrpSpPr>
        <p:cNvPr id="1" name=""/>
        <p:cNvGrpSpPr/>
        <p:nvPr/>
      </p:nvGrpSpPr>
      <p:grpSpPr>
        <a:xfrm>
          <a:off x="0" y="0"/>
          <a:ext cx="0" cy="0"/>
          <a:chOff x="0" y="0"/>
          <a:chExt cx="0" cy="0"/>
        </a:xfrm>
      </p:grpSpPr>
      <p:sp>
        <p:nvSpPr>
          <p:cNvPr id="2" name="Espace réservé de la date 1">
            <a:extLst>
              <a:ext uri="{FF2B5EF4-FFF2-40B4-BE49-F238E27FC236}">
                <a16:creationId xmlns:a16="http://schemas.microsoft.com/office/drawing/2014/main" id="{A9041236-0FBB-BC4E-9F26-3B4BEC85C830}"/>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3" name="Espace réservé du pied de page 2">
            <a:extLst>
              <a:ext uri="{FF2B5EF4-FFF2-40B4-BE49-F238E27FC236}">
                <a16:creationId xmlns:a16="http://schemas.microsoft.com/office/drawing/2014/main" id="{DBDBB0D2-A81F-A24D-83EE-C3EB1F8D1CFE}"/>
              </a:ext>
            </a:extLst>
          </p:cNvPr>
          <p:cNvSpPr>
            <a:spLocks noGrp="1"/>
          </p:cNvSpPr>
          <p:nvPr>
            <p:ph type="ftr" sz="quarter" idx="11"/>
          </p:nvPr>
        </p:nvSpPr>
        <p:spPr/>
        <p:txBody>
          <a:bodyPr/>
          <a:lstStyle/>
          <a:p>
            <a:endParaRPr lang="fr-FR"/>
          </a:p>
        </p:txBody>
      </p:sp>
      <p:sp>
        <p:nvSpPr>
          <p:cNvPr id="4" name="Espace réservé du numéro de diapositive 3">
            <a:extLst>
              <a:ext uri="{FF2B5EF4-FFF2-40B4-BE49-F238E27FC236}">
                <a16:creationId xmlns:a16="http://schemas.microsoft.com/office/drawing/2014/main" id="{F52A2644-B254-524D-AD23-E14E6FDDA2CB}"/>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63412372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u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AFA517F0-5F09-2645-B7C7-1DD68E9ABE4F}"/>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du contenu 2">
            <a:extLst>
              <a:ext uri="{FF2B5EF4-FFF2-40B4-BE49-F238E27FC236}">
                <a16:creationId xmlns:a16="http://schemas.microsoft.com/office/drawing/2014/main" id="{E28417E0-EC75-6948-B87B-148CD519AEBF}"/>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u texte 3">
            <a:extLst>
              <a:ext uri="{FF2B5EF4-FFF2-40B4-BE49-F238E27FC236}">
                <a16:creationId xmlns:a16="http://schemas.microsoft.com/office/drawing/2014/main" id="{5C8AC2A2-A544-4941-9F30-7A649CDE80B3}"/>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FDCE59D1-BA2C-A749-9690-EEC8F3E3BC8D}"/>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6" name="Espace réservé du pied de page 5">
            <a:extLst>
              <a:ext uri="{FF2B5EF4-FFF2-40B4-BE49-F238E27FC236}">
                <a16:creationId xmlns:a16="http://schemas.microsoft.com/office/drawing/2014/main" id="{9B157344-C8E1-C54B-AC19-E36925147F02}"/>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184B24C2-45C6-574D-BF5D-DAF4A61688EA}"/>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404331965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 avec légende">
    <p:spTree>
      <p:nvGrpSpPr>
        <p:cNvPr id="1" name=""/>
        <p:cNvGrpSpPr/>
        <p:nvPr/>
      </p:nvGrpSpPr>
      <p:grpSpPr>
        <a:xfrm>
          <a:off x="0" y="0"/>
          <a:ext cx="0" cy="0"/>
          <a:chOff x="0" y="0"/>
          <a:chExt cx="0" cy="0"/>
        </a:xfrm>
      </p:grpSpPr>
      <p:sp>
        <p:nvSpPr>
          <p:cNvPr id="2" name="Titre 1">
            <a:extLst>
              <a:ext uri="{FF2B5EF4-FFF2-40B4-BE49-F238E27FC236}">
                <a16:creationId xmlns:a16="http://schemas.microsoft.com/office/drawing/2014/main" id="{27B0C93D-1218-4C48-92C4-9F76325A90ED}"/>
              </a:ext>
            </a:extLst>
          </p:cNvPr>
          <p:cNvSpPr>
            <a:spLocks noGrp="1"/>
          </p:cNvSpPr>
          <p:nvPr>
            <p:ph type="title"/>
          </p:nvPr>
        </p:nvSpPr>
        <p:spPr>
          <a:xfrm>
            <a:off x="839788" y="457200"/>
            <a:ext cx="3932237" cy="1600200"/>
          </a:xfrm>
        </p:spPr>
        <p:txBody>
          <a:bodyPr anchor="b"/>
          <a:lstStyle>
            <a:lvl1pPr>
              <a:defRPr sz="3200"/>
            </a:lvl1pPr>
          </a:lstStyle>
          <a:p>
            <a:r>
              <a:rPr lang="fr-FR"/>
              <a:t>Modifiez le style du titre</a:t>
            </a:r>
          </a:p>
        </p:txBody>
      </p:sp>
      <p:sp>
        <p:nvSpPr>
          <p:cNvPr id="3" name="Espace réservé pour une image  2">
            <a:extLst>
              <a:ext uri="{FF2B5EF4-FFF2-40B4-BE49-F238E27FC236}">
                <a16:creationId xmlns:a16="http://schemas.microsoft.com/office/drawing/2014/main" id="{CFA88880-BD5E-CE45-A9EE-2C18F9BFA65D}"/>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fr-FR"/>
          </a:p>
        </p:txBody>
      </p:sp>
      <p:sp>
        <p:nvSpPr>
          <p:cNvPr id="4" name="Espace réservé du texte 3">
            <a:extLst>
              <a:ext uri="{FF2B5EF4-FFF2-40B4-BE49-F238E27FC236}">
                <a16:creationId xmlns:a16="http://schemas.microsoft.com/office/drawing/2014/main" id="{B872A5EA-0D68-4841-964E-4CE94C47A63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fr-FR"/>
              <a:t>Cliquez pour modifier les styles du texte du masque</a:t>
            </a:r>
          </a:p>
        </p:txBody>
      </p:sp>
      <p:sp>
        <p:nvSpPr>
          <p:cNvPr id="5" name="Espace réservé de la date 4">
            <a:extLst>
              <a:ext uri="{FF2B5EF4-FFF2-40B4-BE49-F238E27FC236}">
                <a16:creationId xmlns:a16="http://schemas.microsoft.com/office/drawing/2014/main" id="{C8BC4D0E-410D-E44F-98D7-F03B008B84E3}"/>
              </a:ext>
            </a:extLst>
          </p:cNvPr>
          <p:cNvSpPr>
            <a:spLocks noGrp="1"/>
          </p:cNvSpPr>
          <p:nvPr>
            <p:ph type="dt" sz="half" idx="10"/>
          </p:nvPr>
        </p:nvSpPr>
        <p:spPr/>
        <p:txBody>
          <a:bodyPr/>
          <a:lstStyle/>
          <a:p>
            <a:fld id="{42C9261F-094F-514D-ADA6-00B7F708E37E}" type="datetimeFigureOut">
              <a:rPr lang="fr-FR" smtClean="0"/>
              <a:t>05/08/2023</a:t>
            </a:fld>
            <a:endParaRPr lang="fr-FR"/>
          </a:p>
        </p:txBody>
      </p:sp>
      <p:sp>
        <p:nvSpPr>
          <p:cNvPr id="6" name="Espace réservé du pied de page 5">
            <a:extLst>
              <a:ext uri="{FF2B5EF4-FFF2-40B4-BE49-F238E27FC236}">
                <a16:creationId xmlns:a16="http://schemas.microsoft.com/office/drawing/2014/main" id="{00805DCC-B09B-B54F-B229-B1F910B09B9C}"/>
              </a:ext>
            </a:extLst>
          </p:cNvPr>
          <p:cNvSpPr>
            <a:spLocks noGrp="1"/>
          </p:cNvSpPr>
          <p:nvPr>
            <p:ph type="ftr" sz="quarter" idx="11"/>
          </p:nvPr>
        </p:nvSpPr>
        <p:spPr/>
        <p:txBody>
          <a:bodyPr/>
          <a:lstStyle/>
          <a:p>
            <a:endParaRPr lang="fr-FR"/>
          </a:p>
        </p:txBody>
      </p:sp>
      <p:sp>
        <p:nvSpPr>
          <p:cNvPr id="7" name="Espace réservé du numéro de diapositive 6">
            <a:extLst>
              <a:ext uri="{FF2B5EF4-FFF2-40B4-BE49-F238E27FC236}">
                <a16:creationId xmlns:a16="http://schemas.microsoft.com/office/drawing/2014/main" id="{ABEA0E13-9A5A-2746-B4DB-3DEF8F8BFF9A}"/>
              </a:ext>
            </a:extLst>
          </p:cNvPr>
          <p:cNvSpPr>
            <a:spLocks noGrp="1"/>
          </p:cNvSpPr>
          <p:nvPr>
            <p:ph type="sldNum" sz="quarter" idx="12"/>
          </p:nvPr>
        </p:nvSpPr>
        <p:spPr/>
        <p:txBody>
          <a:bodyPr/>
          <a:lstStyle/>
          <a:p>
            <a:fld id="{27307841-F2F3-7647-9F1A-CD8CA8224E00}" type="slidenum">
              <a:rPr lang="fr-FR" smtClean="0"/>
              <a:t>‹N°›</a:t>
            </a:fld>
            <a:endParaRPr lang="fr-FR"/>
          </a:p>
        </p:txBody>
      </p:sp>
    </p:spTree>
    <p:extLst>
      <p:ext uri="{BB962C8B-B14F-4D97-AF65-F5344CB8AC3E}">
        <p14:creationId xmlns:p14="http://schemas.microsoft.com/office/powerpoint/2010/main" val="386892712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Espace réservé du titre 1">
            <a:extLst>
              <a:ext uri="{FF2B5EF4-FFF2-40B4-BE49-F238E27FC236}">
                <a16:creationId xmlns:a16="http://schemas.microsoft.com/office/drawing/2014/main" id="{A06D6B19-0FC9-1940-A0BC-34355185C051}"/>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fr-FR"/>
              <a:t>Modifiez le style du titre</a:t>
            </a:r>
          </a:p>
        </p:txBody>
      </p:sp>
      <p:sp>
        <p:nvSpPr>
          <p:cNvPr id="3" name="Espace réservé du texte 2">
            <a:extLst>
              <a:ext uri="{FF2B5EF4-FFF2-40B4-BE49-F238E27FC236}">
                <a16:creationId xmlns:a16="http://schemas.microsoft.com/office/drawing/2014/main" id="{FB7ABD4A-723A-DC4B-A54B-B32C046CEEC9}"/>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fr-FR"/>
              <a:t>Cliquez pour modifier les styles du texte du masque</a:t>
            </a:r>
          </a:p>
          <a:p>
            <a:pPr lvl="1"/>
            <a:r>
              <a:rPr lang="fr-FR"/>
              <a:t>Deuxième niveau</a:t>
            </a:r>
          </a:p>
          <a:p>
            <a:pPr lvl="2"/>
            <a:r>
              <a:rPr lang="fr-FR"/>
              <a:t>Troisième niveau</a:t>
            </a:r>
          </a:p>
          <a:p>
            <a:pPr lvl="3"/>
            <a:r>
              <a:rPr lang="fr-FR"/>
              <a:t>Quatrième niveau</a:t>
            </a:r>
          </a:p>
          <a:p>
            <a:pPr lvl="4"/>
            <a:r>
              <a:rPr lang="fr-FR"/>
              <a:t>Cinquième niveau</a:t>
            </a:r>
          </a:p>
        </p:txBody>
      </p:sp>
      <p:sp>
        <p:nvSpPr>
          <p:cNvPr id="4" name="Espace réservé de la date 3">
            <a:extLst>
              <a:ext uri="{FF2B5EF4-FFF2-40B4-BE49-F238E27FC236}">
                <a16:creationId xmlns:a16="http://schemas.microsoft.com/office/drawing/2014/main" id="{B7902088-0E62-0C40-8F91-4C1D616620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42C9261F-094F-514D-ADA6-00B7F708E37E}" type="datetimeFigureOut">
              <a:rPr lang="fr-FR" smtClean="0"/>
              <a:t>05/08/2023</a:t>
            </a:fld>
            <a:endParaRPr lang="fr-FR"/>
          </a:p>
        </p:txBody>
      </p:sp>
      <p:sp>
        <p:nvSpPr>
          <p:cNvPr id="5" name="Espace réservé du pied de page 4">
            <a:extLst>
              <a:ext uri="{FF2B5EF4-FFF2-40B4-BE49-F238E27FC236}">
                <a16:creationId xmlns:a16="http://schemas.microsoft.com/office/drawing/2014/main" id="{A7378CCF-30AB-0949-B6ED-1F33201B02CE}"/>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fr-FR"/>
          </a:p>
        </p:txBody>
      </p:sp>
      <p:sp>
        <p:nvSpPr>
          <p:cNvPr id="6" name="Espace réservé du numéro de diapositive 5">
            <a:extLst>
              <a:ext uri="{FF2B5EF4-FFF2-40B4-BE49-F238E27FC236}">
                <a16:creationId xmlns:a16="http://schemas.microsoft.com/office/drawing/2014/main" id="{5950B428-8F57-4144-85D8-9432AFD0BC56}"/>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27307841-F2F3-7647-9F1A-CD8CA8224E00}" type="slidenum">
              <a:rPr lang="fr-FR" smtClean="0"/>
              <a:t>‹N°›</a:t>
            </a:fld>
            <a:endParaRPr lang="fr-FR"/>
          </a:p>
        </p:txBody>
      </p:sp>
    </p:spTree>
    <p:extLst>
      <p:ext uri="{BB962C8B-B14F-4D97-AF65-F5344CB8AC3E}">
        <p14:creationId xmlns:p14="http://schemas.microsoft.com/office/powerpoint/2010/main" val="4244430615"/>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fr-F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2.jp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 6">
            <a:extLst>
              <a:ext uri="{FF2B5EF4-FFF2-40B4-BE49-F238E27FC236}">
                <a16:creationId xmlns:a16="http://schemas.microsoft.com/office/drawing/2014/main" id="{388ADCD7-31E7-784E-A6FA-3F5DB8CA8661}"/>
              </a:ext>
            </a:extLst>
          </p:cNvPr>
          <p:cNvPicPr>
            <a:picLocks noChangeAspect="1"/>
          </p:cNvPicPr>
          <p:nvPr/>
        </p:nvPicPr>
        <p:blipFill>
          <a:blip r:embed="rId2"/>
          <a:stretch>
            <a:fillRect/>
          </a:stretch>
        </p:blipFill>
        <p:spPr>
          <a:xfrm>
            <a:off x="1" y="-835401"/>
            <a:ext cx="12191999" cy="8354001"/>
          </a:xfrm>
          <a:prstGeom prst="rect">
            <a:avLst/>
          </a:prstGeom>
        </p:spPr>
      </p:pic>
    </p:spTree>
    <p:extLst>
      <p:ext uri="{BB962C8B-B14F-4D97-AF65-F5344CB8AC3E}">
        <p14:creationId xmlns:p14="http://schemas.microsoft.com/office/powerpoint/2010/main" val="252361842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8540FD29-B073-8341-92C6-7CD243F4054E}"/>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1"/>
            <a:ext cx="12192000" cy="6858000"/>
          </a:xfrm>
          <a:prstGeom prst="rect">
            <a:avLst/>
          </a:prstGeom>
        </p:spPr>
      </p:pic>
    </p:spTree>
    <p:extLst>
      <p:ext uri="{BB962C8B-B14F-4D97-AF65-F5344CB8AC3E}">
        <p14:creationId xmlns:p14="http://schemas.microsoft.com/office/powerpoint/2010/main" val="135087567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2413337"/>
            <a:ext cx="10869283"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Accessibilité du site</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Accessibilité après optimisation</a:t>
            </a:r>
          </a:p>
        </p:txBody>
      </p:sp>
    </p:spTree>
    <p:extLst>
      <p:ext uri="{BB962C8B-B14F-4D97-AF65-F5344CB8AC3E}">
        <p14:creationId xmlns:p14="http://schemas.microsoft.com/office/powerpoint/2010/main" val="18775155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 name="Image 3">
            <a:extLst>
              <a:ext uri="{FF2B5EF4-FFF2-40B4-BE49-F238E27FC236}">
                <a16:creationId xmlns:a16="http://schemas.microsoft.com/office/drawing/2014/main" id="{687032BA-4D2D-F94A-A5FA-103B005D67DD}"/>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1696605622"/>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2413337"/>
            <a:ext cx="10869283"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Accessibilité du site</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Modifications effectuées</a:t>
            </a:r>
          </a:p>
        </p:txBody>
      </p:sp>
    </p:spTree>
    <p:extLst>
      <p:ext uri="{BB962C8B-B14F-4D97-AF65-F5344CB8AC3E}">
        <p14:creationId xmlns:p14="http://schemas.microsoft.com/office/powerpoint/2010/main" val="107780410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 name="ZoneTexte 1">
            <a:extLst>
              <a:ext uri="{FF2B5EF4-FFF2-40B4-BE49-F238E27FC236}">
                <a16:creationId xmlns:a16="http://schemas.microsoft.com/office/drawing/2014/main" id="{E9E7EAE7-3F62-DE42-923D-BFB18F73BCBA}"/>
              </a:ext>
            </a:extLst>
          </p:cNvPr>
          <p:cNvSpPr txBox="1"/>
          <p:nvPr/>
        </p:nvSpPr>
        <p:spPr>
          <a:xfrm>
            <a:off x="2863516" y="2090172"/>
            <a:ext cx="5955632" cy="2677656"/>
          </a:xfrm>
          <a:prstGeom prst="rect">
            <a:avLst/>
          </a:prstGeom>
          <a:noFill/>
        </p:spPr>
        <p:txBody>
          <a:bodyPr wrap="square" rtlCol="0">
            <a:spAutoFit/>
          </a:bodyPr>
          <a:lstStyle/>
          <a:p>
            <a:pPr algn="just"/>
            <a:r>
              <a:rPr lang="fr-FR" sz="2400" dirty="0"/>
              <a:t>● Texte alternatif sur les images </a:t>
            </a:r>
          </a:p>
          <a:p>
            <a:pPr algn="just"/>
            <a:r>
              <a:rPr lang="fr-FR" sz="2400" dirty="0"/>
              <a:t>● Label </a:t>
            </a:r>
          </a:p>
          <a:p>
            <a:pPr algn="just"/>
            <a:r>
              <a:rPr lang="fr-FR" sz="2400" dirty="0"/>
              <a:t>● Un titre sur la page </a:t>
            </a:r>
          </a:p>
          <a:p>
            <a:pPr algn="just"/>
            <a:r>
              <a:rPr lang="fr-FR" sz="2400" dirty="0"/>
              <a:t>● Définis une langue sur le site </a:t>
            </a:r>
          </a:p>
          <a:p>
            <a:pPr algn="just"/>
            <a:r>
              <a:rPr lang="fr-FR" sz="2400" dirty="0"/>
              <a:t>● Sémantique </a:t>
            </a:r>
          </a:p>
          <a:p>
            <a:pPr algn="just"/>
            <a:r>
              <a:rPr lang="fr-FR" sz="2400" dirty="0"/>
              <a:t>● Modification </a:t>
            </a:r>
            <a:r>
              <a:rPr lang="fr-FR" sz="2400" dirty="0" err="1"/>
              <a:t>css</a:t>
            </a:r>
            <a:r>
              <a:rPr lang="fr-FR" sz="2400" dirty="0"/>
              <a:t> </a:t>
            </a:r>
          </a:p>
          <a:p>
            <a:pPr algn="just"/>
            <a:r>
              <a:rPr lang="fr-FR" sz="2400" dirty="0"/>
              <a:t>● SEO</a:t>
            </a:r>
          </a:p>
        </p:txBody>
      </p:sp>
    </p:spTree>
    <p:extLst>
      <p:ext uri="{BB962C8B-B14F-4D97-AF65-F5344CB8AC3E}">
        <p14:creationId xmlns:p14="http://schemas.microsoft.com/office/powerpoint/2010/main" val="132144576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284670" y="1859340"/>
            <a:ext cx="11622657" cy="1569660"/>
          </a:xfrm>
          <a:prstGeom prst="rect">
            <a:avLst/>
          </a:prstGeom>
          <a:noFill/>
        </p:spPr>
        <p:txBody>
          <a:bodyPr wrap="square" rtlCol="0">
            <a:spAutoFit/>
          </a:bodyPr>
          <a:lstStyle/>
          <a:p>
            <a:pPr algn="ctr"/>
            <a:r>
              <a:rPr lang="fr-FR" sz="4800" dirty="0">
                <a:solidFill>
                  <a:schemeClr val="accent4">
                    <a:lumMod val="75000"/>
                  </a:schemeClr>
                </a:solidFill>
                <a:latin typeface="Apple Chancery" panose="03020702040506060504" pitchFamily="66" charset="-79"/>
                <a:cs typeface="Apple Chancery" panose="03020702040506060504" pitchFamily="66" charset="-79"/>
              </a:rPr>
              <a:t>Détails de réalisations additionnelles à la demande du client</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Cahier de recette</a:t>
            </a:r>
          </a:p>
        </p:txBody>
      </p:sp>
    </p:spTree>
    <p:extLst>
      <p:ext uri="{BB962C8B-B14F-4D97-AF65-F5344CB8AC3E}">
        <p14:creationId xmlns:p14="http://schemas.microsoft.com/office/powerpoint/2010/main" val="1262642732"/>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graphicFrame>
        <p:nvGraphicFramePr>
          <p:cNvPr id="3" name="Tableau 2">
            <a:extLst>
              <a:ext uri="{FF2B5EF4-FFF2-40B4-BE49-F238E27FC236}">
                <a16:creationId xmlns:a16="http://schemas.microsoft.com/office/drawing/2014/main" id="{4EE58BCF-F14F-FE46-B0DA-F3EE2933AE8D}"/>
              </a:ext>
            </a:extLst>
          </p:cNvPr>
          <p:cNvGraphicFramePr>
            <a:graphicFrameLocks noGrp="1"/>
          </p:cNvGraphicFramePr>
          <p:nvPr>
            <p:extLst>
              <p:ext uri="{D42A27DB-BD31-4B8C-83A1-F6EECF244321}">
                <p14:modId xmlns:p14="http://schemas.microsoft.com/office/powerpoint/2010/main" val="1867449268"/>
              </p:ext>
            </p:extLst>
          </p:nvPr>
        </p:nvGraphicFramePr>
        <p:xfrm>
          <a:off x="177818" y="1362217"/>
          <a:ext cx="11836364" cy="4133566"/>
        </p:xfrm>
        <a:graphic>
          <a:graphicData uri="http://schemas.openxmlformats.org/drawingml/2006/table">
            <a:tbl>
              <a:tblPr firstRow="1" firstCol="1" bandRow="1">
                <a:tableStyleId>{5C22544A-7EE6-4342-B048-85BDC9FD1C3A}</a:tableStyleId>
              </a:tblPr>
              <a:tblGrid>
                <a:gridCol w="375202">
                  <a:extLst>
                    <a:ext uri="{9D8B030D-6E8A-4147-A177-3AD203B41FA5}">
                      <a16:colId xmlns:a16="http://schemas.microsoft.com/office/drawing/2014/main" val="1071643228"/>
                    </a:ext>
                  </a:extLst>
                </a:gridCol>
                <a:gridCol w="2700202">
                  <a:extLst>
                    <a:ext uri="{9D8B030D-6E8A-4147-A177-3AD203B41FA5}">
                      <a16:colId xmlns:a16="http://schemas.microsoft.com/office/drawing/2014/main" val="3196299740"/>
                    </a:ext>
                  </a:extLst>
                </a:gridCol>
                <a:gridCol w="2646423">
                  <a:extLst>
                    <a:ext uri="{9D8B030D-6E8A-4147-A177-3AD203B41FA5}">
                      <a16:colId xmlns:a16="http://schemas.microsoft.com/office/drawing/2014/main" val="1978844666"/>
                    </a:ext>
                  </a:extLst>
                </a:gridCol>
                <a:gridCol w="2157410">
                  <a:extLst>
                    <a:ext uri="{9D8B030D-6E8A-4147-A177-3AD203B41FA5}">
                      <a16:colId xmlns:a16="http://schemas.microsoft.com/office/drawing/2014/main" val="2307445259"/>
                    </a:ext>
                  </a:extLst>
                </a:gridCol>
                <a:gridCol w="1088085">
                  <a:extLst>
                    <a:ext uri="{9D8B030D-6E8A-4147-A177-3AD203B41FA5}">
                      <a16:colId xmlns:a16="http://schemas.microsoft.com/office/drawing/2014/main" val="3974555515"/>
                    </a:ext>
                  </a:extLst>
                </a:gridCol>
                <a:gridCol w="2869042">
                  <a:extLst>
                    <a:ext uri="{9D8B030D-6E8A-4147-A177-3AD203B41FA5}">
                      <a16:colId xmlns:a16="http://schemas.microsoft.com/office/drawing/2014/main" val="575001897"/>
                    </a:ext>
                  </a:extLst>
                </a:gridCol>
              </a:tblGrid>
              <a:tr h="786625">
                <a:tc>
                  <a:txBody>
                    <a:bodyPr/>
                    <a:lstStyle/>
                    <a:p>
                      <a:pPr>
                        <a:lnSpc>
                          <a:spcPct val="115000"/>
                        </a:lnSpc>
                      </a:pPr>
                      <a:r>
                        <a:rPr lang="fr-FR" sz="2000">
                          <a:effectLst/>
                        </a:rPr>
                        <a:t>ID</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Action</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Résultat initial</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Résultat attendu</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Statut</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dirty="0">
                          <a:effectLst/>
                        </a:rPr>
                        <a:t>Remarques et commentaires</a:t>
                      </a:r>
                      <a:endParaRPr lang="fr-FR" sz="2200" dirty="0">
                        <a:effectLst/>
                        <a:latin typeface="Arial" panose="020B0604020202020204" pitchFamily="34" charset="0"/>
                        <a:ea typeface="Arial" panose="020B0604020202020204" pitchFamily="34" charset="0"/>
                      </a:endParaRPr>
                    </a:p>
                  </a:txBody>
                  <a:tcPr marL="50021" marR="50021" marT="50021" marB="50021" anchor="b"/>
                </a:tc>
                <a:extLst>
                  <a:ext uri="{0D108BD9-81ED-4DB2-BD59-A6C34878D82A}">
                    <a16:rowId xmlns:a16="http://schemas.microsoft.com/office/drawing/2014/main" val="511972443"/>
                  </a:ext>
                </a:extLst>
              </a:tr>
              <a:tr h="1496101">
                <a:tc>
                  <a:txBody>
                    <a:bodyPr/>
                    <a:lstStyle/>
                    <a:p>
                      <a:pPr algn="r">
                        <a:lnSpc>
                          <a:spcPct val="115000"/>
                        </a:lnSpc>
                      </a:pPr>
                      <a:r>
                        <a:rPr lang="fr-FR" sz="2000">
                          <a:effectLst/>
                        </a:rPr>
                        <a:t>1</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Optimisation des images du site : des images trop lourdes rendent la page très longue à charger</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r>
                        <a:rPr lang="fr-FR" sz="2400" dirty="0">
                          <a:effectLst/>
                        </a:rPr>
                        <a:t> </a:t>
                      </a:r>
                    </a:p>
                    <a:p>
                      <a:r>
                        <a:rPr lang="fr-FR" sz="2400" dirty="0">
                          <a:effectLst/>
                        </a:rPr>
                        <a:t>1,4 s</a:t>
                      </a:r>
                      <a:endParaRPr lang="fr-FR" sz="2400" dirty="0">
                        <a:effectLst/>
                        <a:latin typeface="Times New Roman" panose="02020603050405020304" pitchFamily="18" charset="0"/>
                        <a:ea typeface="Times New Roman" panose="02020603050405020304" pitchFamily="18" charset="0"/>
                      </a:endParaRPr>
                    </a:p>
                  </a:txBody>
                  <a:tcPr marL="50021" marR="50021" marT="50021" marB="50021" anchor="b"/>
                </a:tc>
                <a:tc>
                  <a:txBody>
                    <a:bodyPr/>
                    <a:lstStyle/>
                    <a:p>
                      <a:pPr>
                        <a:lnSpc>
                          <a:spcPct val="115000"/>
                        </a:lnSpc>
                      </a:pPr>
                      <a:r>
                        <a:rPr lang="fr-FR" sz="2000">
                          <a:effectLst/>
                        </a:rPr>
                        <a:t>484ms</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Résolu</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 </a:t>
                      </a:r>
                      <a:endParaRPr lang="fr-FR" sz="2200">
                        <a:effectLst/>
                        <a:latin typeface="Arial" panose="020B0604020202020204" pitchFamily="34" charset="0"/>
                        <a:ea typeface="Arial" panose="020B0604020202020204" pitchFamily="34" charset="0"/>
                      </a:endParaRPr>
                    </a:p>
                  </a:txBody>
                  <a:tcPr marL="50021" marR="50021" marT="50021" marB="50021" anchor="b"/>
                </a:tc>
                <a:extLst>
                  <a:ext uri="{0D108BD9-81ED-4DB2-BD59-A6C34878D82A}">
                    <a16:rowId xmlns:a16="http://schemas.microsoft.com/office/drawing/2014/main" val="628999064"/>
                  </a:ext>
                </a:extLst>
              </a:tr>
              <a:tr h="1850840">
                <a:tc>
                  <a:txBody>
                    <a:bodyPr/>
                    <a:lstStyle/>
                    <a:p>
                      <a:pPr algn="r">
                        <a:lnSpc>
                          <a:spcPct val="115000"/>
                        </a:lnSpc>
                      </a:pPr>
                      <a:r>
                        <a:rPr lang="fr-FR" sz="2000">
                          <a:effectLst/>
                        </a:rPr>
                        <a:t>2</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Optimisation du code et de sa structure, afin d’améliorer le chargement et l’accessibilité du site.</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68%</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100%</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a:effectLst/>
                        </a:rPr>
                        <a:t>Résolu</a:t>
                      </a:r>
                      <a:endParaRPr lang="fr-FR" sz="2200">
                        <a:effectLst/>
                        <a:latin typeface="Arial" panose="020B0604020202020204" pitchFamily="34" charset="0"/>
                        <a:ea typeface="Arial" panose="020B0604020202020204" pitchFamily="34" charset="0"/>
                      </a:endParaRPr>
                    </a:p>
                  </a:txBody>
                  <a:tcPr marL="50021" marR="50021" marT="50021" marB="50021" anchor="b"/>
                </a:tc>
                <a:tc>
                  <a:txBody>
                    <a:bodyPr/>
                    <a:lstStyle/>
                    <a:p>
                      <a:pPr>
                        <a:lnSpc>
                          <a:spcPct val="115000"/>
                        </a:lnSpc>
                      </a:pPr>
                      <a:r>
                        <a:rPr lang="fr-FR" sz="2000" dirty="0">
                          <a:effectLst/>
                        </a:rPr>
                        <a:t> </a:t>
                      </a:r>
                      <a:endParaRPr lang="fr-FR" sz="2200" dirty="0">
                        <a:effectLst/>
                        <a:latin typeface="Arial" panose="020B0604020202020204" pitchFamily="34" charset="0"/>
                        <a:ea typeface="Arial" panose="020B0604020202020204" pitchFamily="34" charset="0"/>
                      </a:endParaRPr>
                    </a:p>
                  </a:txBody>
                  <a:tcPr marL="50021" marR="50021" marT="50021" marB="50021" anchor="b"/>
                </a:tc>
                <a:extLst>
                  <a:ext uri="{0D108BD9-81ED-4DB2-BD59-A6C34878D82A}">
                    <a16:rowId xmlns:a16="http://schemas.microsoft.com/office/drawing/2014/main" val="1391952910"/>
                  </a:ext>
                </a:extLst>
              </a:tr>
            </a:tbl>
          </a:graphicData>
        </a:graphic>
      </p:graphicFrame>
    </p:spTree>
    <p:extLst>
      <p:ext uri="{BB962C8B-B14F-4D97-AF65-F5344CB8AC3E}">
        <p14:creationId xmlns:p14="http://schemas.microsoft.com/office/powerpoint/2010/main" val="2637762272"/>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3013501"/>
            <a:ext cx="10869283" cy="830997"/>
          </a:xfrm>
          <a:prstGeom prst="rect">
            <a:avLst/>
          </a:prstGeom>
          <a:noFill/>
        </p:spPr>
        <p:txBody>
          <a:bodyPr wrap="square" rtlCol="0">
            <a:spAutoFit/>
          </a:bodyPr>
          <a:lstStyle/>
          <a:p>
            <a:pPr algn="ctr"/>
            <a:r>
              <a:rPr lang="fr-FR" sz="4800" dirty="0">
                <a:solidFill>
                  <a:schemeClr val="accent4">
                    <a:lumMod val="75000"/>
                  </a:schemeClr>
                </a:solidFill>
                <a:latin typeface="Apple Chancery" panose="03020702040506060504" pitchFamily="66" charset="-79"/>
                <a:cs typeface="Apple Chancery" panose="03020702040506060504" pitchFamily="66" charset="-79"/>
              </a:rPr>
              <a:t>Rapport complet de l’audit </a:t>
            </a:r>
            <a:r>
              <a:rPr lang="fr-FR" sz="4800" dirty="0" err="1">
                <a:solidFill>
                  <a:schemeClr val="accent4">
                    <a:lumMod val="75000"/>
                  </a:schemeClr>
                </a:solidFill>
                <a:latin typeface="Apple Chancery" panose="03020702040506060504" pitchFamily="66" charset="-79"/>
                <a:cs typeface="Apple Chancery" panose="03020702040506060504" pitchFamily="66" charset="-79"/>
              </a:rPr>
              <a:t>Lighthouse</a:t>
            </a:r>
            <a:endParaRPr lang="fr-FR" sz="4800" dirty="0">
              <a:solidFill>
                <a:schemeClr val="accent4">
                  <a:lumMod val="75000"/>
                </a:schemeClr>
              </a:solidFill>
              <a:latin typeface="Apple Chancery" panose="03020702040506060504" pitchFamily="66" charset="-79"/>
              <a:cs typeface="Apple Chancery" panose="03020702040506060504" pitchFamily="66" charset="-79"/>
            </a:endParaRPr>
          </a:p>
        </p:txBody>
      </p:sp>
    </p:spTree>
    <p:extLst>
      <p:ext uri="{BB962C8B-B14F-4D97-AF65-F5344CB8AC3E}">
        <p14:creationId xmlns:p14="http://schemas.microsoft.com/office/powerpoint/2010/main" val="1867046044"/>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 name="Image 3">
            <a:extLst>
              <a:ext uri="{FF2B5EF4-FFF2-40B4-BE49-F238E27FC236}">
                <a16:creationId xmlns:a16="http://schemas.microsoft.com/office/drawing/2014/main" id="{34AB6B03-060E-8341-A820-A74B5FF525FB}"/>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4568191" y="0"/>
            <a:ext cx="2364286" cy="6858000"/>
          </a:xfrm>
          <a:prstGeom prst="rect">
            <a:avLst/>
          </a:prstGeom>
        </p:spPr>
      </p:pic>
    </p:spTree>
    <p:extLst>
      <p:ext uri="{BB962C8B-B14F-4D97-AF65-F5344CB8AC3E}">
        <p14:creationId xmlns:p14="http://schemas.microsoft.com/office/powerpoint/2010/main" val="663667578"/>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7" name="ZoneTexte 6">
            <a:extLst>
              <a:ext uri="{FF2B5EF4-FFF2-40B4-BE49-F238E27FC236}">
                <a16:creationId xmlns:a16="http://schemas.microsoft.com/office/drawing/2014/main" id="{E7FE857A-2D3A-9740-8CB9-65C9896BB17C}"/>
              </a:ext>
            </a:extLst>
          </p:cNvPr>
          <p:cNvSpPr txBox="1"/>
          <p:nvPr/>
        </p:nvSpPr>
        <p:spPr>
          <a:xfrm>
            <a:off x="2886885" y="2277471"/>
            <a:ext cx="6418229"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Score </a:t>
            </a:r>
            <a:r>
              <a:rPr lang="fr-FR" sz="6000" dirty="0" err="1">
                <a:solidFill>
                  <a:schemeClr val="accent4">
                    <a:lumMod val="75000"/>
                  </a:schemeClr>
                </a:solidFill>
                <a:latin typeface="Apple Chancery" panose="03020702040506060504" pitchFamily="66" charset="-79"/>
                <a:cs typeface="Apple Chancery" panose="03020702040506060504" pitchFamily="66" charset="-79"/>
              </a:rPr>
              <a:t>Lighthouse</a:t>
            </a:r>
            <a:endParaRPr lang="fr-FR" sz="6000" dirty="0">
              <a:solidFill>
                <a:schemeClr val="accent4">
                  <a:lumMod val="75000"/>
                </a:schemeClr>
              </a:solidFill>
              <a:latin typeface="Apple Chancery" panose="03020702040506060504" pitchFamily="66" charset="-79"/>
              <a:cs typeface="Apple Chancery" panose="03020702040506060504" pitchFamily="66" charset="-79"/>
            </a:endParaRPr>
          </a:p>
        </p:txBody>
      </p:sp>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Score </a:t>
            </a:r>
            <a:r>
              <a:rPr lang="fr-FR" sz="4000" dirty="0" err="1">
                <a:solidFill>
                  <a:schemeClr val="bg1"/>
                </a:solidFill>
                <a:latin typeface="Apple Chancery" panose="03020702040506060504" pitchFamily="66" charset="-79"/>
                <a:cs typeface="Apple Chancery" panose="03020702040506060504" pitchFamily="66" charset="-79"/>
              </a:rPr>
              <a:t>Lighthouse</a:t>
            </a:r>
            <a:r>
              <a:rPr lang="fr-FR" sz="4000" dirty="0">
                <a:solidFill>
                  <a:schemeClr val="bg1"/>
                </a:solidFill>
                <a:latin typeface="Apple Chancery" panose="03020702040506060504" pitchFamily="66" charset="-79"/>
                <a:cs typeface="Apple Chancery" panose="03020702040506060504" pitchFamily="66" charset="-79"/>
              </a:rPr>
              <a:t> avant </a:t>
            </a:r>
            <a:r>
              <a:rPr lang="fr-FR" sz="4000" dirty="0" err="1">
                <a:solidFill>
                  <a:schemeClr val="bg1"/>
                </a:solidFill>
                <a:latin typeface="Apple Chancery" panose="03020702040506060504" pitchFamily="66" charset="-79"/>
                <a:cs typeface="Apple Chancery" panose="03020702040506060504" pitchFamily="66" charset="-79"/>
              </a:rPr>
              <a:t>optimization</a:t>
            </a:r>
            <a:endParaRPr lang="fr-FR" sz="4000" dirty="0">
              <a:solidFill>
                <a:schemeClr val="bg1"/>
              </a:solidFill>
              <a:latin typeface="Apple Chancery" panose="03020702040506060504" pitchFamily="66" charset="-79"/>
              <a:cs typeface="Apple Chancery" panose="03020702040506060504" pitchFamily="66" charset="-79"/>
            </a:endParaRPr>
          </a:p>
        </p:txBody>
      </p:sp>
    </p:spTree>
    <p:extLst>
      <p:ext uri="{BB962C8B-B14F-4D97-AF65-F5344CB8AC3E}">
        <p14:creationId xmlns:p14="http://schemas.microsoft.com/office/powerpoint/2010/main" val="11995375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7" name="Image 6">
            <a:extLst>
              <a:ext uri="{FF2B5EF4-FFF2-40B4-BE49-F238E27FC236}">
                <a16:creationId xmlns:a16="http://schemas.microsoft.com/office/drawing/2014/main" id="{72042618-819C-B84F-B2F6-4A879976A431}"/>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0" y="0"/>
            <a:ext cx="12192000" cy="6858000"/>
          </a:xfrm>
          <a:prstGeom prst="rect">
            <a:avLst/>
          </a:prstGeom>
        </p:spPr>
      </p:pic>
    </p:spTree>
    <p:extLst>
      <p:ext uri="{BB962C8B-B14F-4D97-AF65-F5344CB8AC3E}">
        <p14:creationId xmlns:p14="http://schemas.microsoft.com/office/powerpoint/2010/main" val="275406738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7" name="ZoneTexte 6">
            <a:extLst>
              <a:ext uri="{FF2B5EF4-FFF2-40B4-BE49-F238E27FC236}">
                <a16:creationId xmlns:a16="http://schemas.microsoft.com/office/drawing/2014/main" id="{E7FE857A-2D3A-9740-8CB9-65C9896BB17C}"/>
              </a:ext>
            </a:extLst>
          </p:cNvPr>
          <p:cNvSpPr txBox="1"/>
          <p:nvPr/>
        </p:nvSpPr>
        <p:spPr>
          <a:xfrm>
            <a:off x="2886885" y="2277471"/>
            <a:ext cx="6418229"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Score </a:t>
            </a:r>
            <a:r>
              <a:rPr lang="fr-FR" sz="6000" dirty="0" err="1">
                <a:solidFill>
                  <a:schemeClr val="accent4">
                    <a:lumMod val="75000"/>
                  </a:schemeClr>
                </a:solidFill>
                <a:latin typeface="Apple Chancery" panose="03020702040506060504" pitchFamily="66" charset="-79"/>
                <a:cs typeface="Apple Chancery" panose="03020702040506060504" pitchFamily="66" charset="-79"/>
              </a:rPr>
              <a:t>Lighthouse</a:t>
            </a:r>
            <a:endParaRPr lang="fr-FR" sz="6000" dirty="0">
              <a:solidFill>
                <a:schemeClr val="accent4">
                  <a:lumMod val="75000"/>
                </a:schemeClr>
              </a:solidFill>
              <a:latin typeface="Apple Chancery" panose="03020702040506060504" pitchFamily="66" charset="-79"/>
              <a:cs typeface="Apple Chancery" panose="03020702040506060504" pitchFamily="66" charset="-79"/>
            </a:endParaRPr>
          </a:p>
        </p:txBody>
      </p:sp>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Score </a:t>
            </a:r>
            <a:r>
              <a:rPr lang="fr-FR" sz="4000" dirty="0" err="1">
                <a:solidFill>
                  <a:schemeClr val="bg1"/>
                </a:solidFill>
                <a:latin typeface="Apple Chancery" panose="03020702040506060504" pitchFamily="66" charset="-79"/>
                <a:cs typeface="Apple Chancery" panose="03020702040506060504" pitchFamily="66" charset="-79"/>
              </a:rPr>
              <a:t>Lighthouse</a:t>
            </a:r>
            <a:r>
              <a:rPr lang="fr-FR" sz="4000" dirty="0">
                <a:solidFill>
                  <a:schemeClr val="bg1"/>
                </a:solidFill>
                <a:latin typeface="Apple Chancery" panose="03020702040506060504" pitchFamily="66" charset="-79"/>
                <a:cs typeface="Apple Chancery" panose="03020702040506060504" pitchFamily="66" charset="-79"/>
              </a:rPr>
              <a:t> après optimisation</a:t>
            </a:r>
          </a:p>
        </p:txBody>
      </p:sp>
    </p:spTree>
    <p:extLst>
      <p:ext uri="{BB962C8B-B14F-4D97-AF65-F5344CB8AC3E}">
        <p14:creationId xmlns:p14="http://schemas.microsoft.com/office/powerpoint/2010/main" val="4414117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 name="Image 3">
            <a:extLst>
              <a:ext uri="{FF2B5EF4-FFF2-40B4-BE49-F238E27FC236}">
                <a16:creationId xmlns:a16="http://schemas.microsoft.com/office/drawing/2014/main" id="{60F44E0E-A40C-A54F-8214-7746A9ED2D06}"/>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29368" y="1"/>
            <a:ext cx="12162631" cy="6858000"/>
          </a:xfrm>
          <a:prstGeom prst="rect">
            <a:avLst/>
          </a:prstGeom>
        </p:spPr>
      </p:pic>
    </p:spTree>
    <p:extLst>
      <p:ext uri="{BB962C8B-B14F-4D97-AF65-F5344CB8AC3E}">
        <p14:creationId xmlns:p14="http://schemas.microsoft.com/office/powerpoint/2010/main" val="1450088641"/>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2111110"/>
            <a:ext cx="10869283" cy="1938992"/>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Détails des optimisations et interventions effectuées</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4050102"/>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Les images</a:t>
            </a:r>
          </a:p>
        </p:txBody>
      </p:sp>
    </p:spTree>
    <p:extLst>
      <p:ext uri="{BB962C8B-B14F-4D97-AF65-F5344CB8AC3E}">
        <p14:creationId xmlns:p14="http://schemas.microsoft.com/office/powerpoint/2010/main" val="3334969197"/>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sp>
        <p:nvSpPr>
          <p:cNvPr id="2" name="ZoneTexte 1">
            <a:extLst>
              <a:ext uri="{FF2B5EF4-FFF2-40B4-BE49-F238E27FC236}">
                <a16:creationId xmlns:a16="http://schemas.microsoft.com/office/drawing/2014/main" id="{E9E7EAE7-3F62-DE42-923D-BFB18F73BCBA}"/>
              </a:ext>
            </a:extLst>
          </p:cNvPr>
          <p:cNvSpPr txBox="1"/>
          <p:nvPr/>
        </p:nvSpPr>
        <p:spPr>
          <a:xfrm>
            <a:off x="224287" y="1404971"/>
            <a:ext cx="5871713" cy="4401205"/>
          </a:xfrm>
          <a:prstGeom prst="rect">
            <a:avLst/>
          </a:prstGeom>
          <a:noFill/>
        </p:spPr>
        <p:txBody>
          <a:bodyPr wrap="square" rtlCol="0">
            <a:spAutoFit/>
          </a:bodyPr>
          <a:lstStyle/>
          <a:p>
            <a:r>
              <a:rPr lang="fr-FR" sz="2000" dirty="0"/>
              <a:t>Le projet comporte originellement 15 images pour un poids total de 30,9 MB. Nous avons effectué les modifications suivantes aux images :</a:t>
            </a:r>
          </a:p>
          <a:p>
            <a:endParaRPr lang="fr-FR" sz="2000" dirty="0"/>
          </a:p>
          <a:p>
            <a:r>
              <a:rPr lang="fr-FR" sz="2000" dirty="0"/>
              <a:t> ● Optimisez les images </a:t>
            </a:r>
          </a:p>
          <a:p>
            <a:r>
              <a:rPr lang="fr-FR" sz="2000" dirty="0"/>
              <a:t>● Compression intelligente en diminuant sélectivement le nombre de couleurs dans l'image, moins d'octets sont nécessaires pour stocker les données. L'effet est presque invisible, mais cela fait une très grande différence dans la taille du fichier </a:t>
            </a:r>
          </a:p>
          <a:p>
            <a:r>
              <a:rPr lang="fr-FR" sz="2000" dirty="0"/>
              <a:t>● Redimensionner les images</a:t>
            </a:r>
          </a:p>
          <a:p>
            <a:r>
              <a:rPr lang="fr-FR" sz="2000" dirty="0"/>
              <a:t>● Changer le format de l'image Après les modifications, le poids total des images est de  659 ko, soit un gain de 90 %.</a:t>
            </a:r>
          </a:p>
        </p:txBody>
      </p:sp>
      <p:pic>
        <p:nvPicPr>
          <p:cNvPr id="5" name="Image 4">
            <a:extLst>
              <a:ext uri="{FF2B5EF4-FFF2-40B4-BE49-F238E27FC236}">
                <a16:creationId xmlns:a16="http://schemas.microsoft.com/office/drawing/2014/main" id="{F49F46ED-E451-3244-9D03-3CD66B4C0717}"/>
              </a:ext>
            </a:extLst>
          </p:cNvPr>
          <p:cNvPicPr>
            <a:picLocks noChangeAspect="1"/>
          </p:cNvPicPr>
          <p:nvPr/>
        </p:nvPicPr>
        <p:blipFill>
          <a:blip r:embed="rId2" cstate="print">
            <a:extLst>
              <a:ext uri="{28A0092B-C50C-407E-A947-70E740481C1C}">
                <a14:useLocalDpi xmlns:a14="http://schemas.microsoft.com/office/drawing/2010/main" val="0"/>
              </a:ext>
            </a:extLst>
          </a:blip>
          <a:stretch>
            <a:fillRect/>
          </a:stretch>
        </p:blipFill>
        <p:spPr>
          <a:xfrm>
            <a:off x="6100434" y="922954"/>
            <a:ext cx="5825211" cy="5012092"/>
          </a:xfrm>
          <a:prstGeom prst="rect">
            <a:avLst/>
          </a:prstGeom>
        </p:spPr>
      </p:pic>
    </p:spTree>
    <p:extLst>
      <p:ext uri="{BB962C8B-B14F-4D97-AF65-F5344CB8AC3E}">
        <p14:creationId xmlns:p14="http://schemas.microsoft.com/office/powerpoint/2010/main" val="3836883340"/>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Rectangle 5">
            <a:extLst>
              <a:ext uri="{FF2B5EF4-FFF2-40B4-BE49-F238E27FC236}">
                <a16:creationId xmlns:a16="http://schemas.microsoft.com/office/drawing/2014/main" id="{524FC299-284A-2147-9A04-8EA34976EDD7}"/>
              </a:ext>
            </a:extLst>
          </p:cNvPr>
          <p:cNvSpPr/>
          <p:nvPr/>
        </p:nvSpPr>
        <p:spPr>
          <a:xfrm>
            <a:off x="0" y="0"/>
            <a:ext cx="12192000" cy="6858000"/>
          </a:xfrm>
          <a:prstGeom prst="rect">
            <a:avLst/>
          </a:prstGeom>
          <a:solidFill>
            <a:srgbClr val="F1F1EF"/>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fr-FR" dirty="0"/>
          </a:p>
        </p:txBody>
      </p:sp>
      <p:pic>
        <p:nvPicPr>
          <p:cNvPr id="4" name="Image 3">
            <a:extLst>
              <a:ext uri="{FF2B5EF4-FFF2-40B4-BE49-F238E27FC236}">
                <a16:creationId xmlns:a16="http://schemas.microsoft.com/office/drawing/2014/main" id="{5DCCCC0F-B195-E744-BB25-8951D9AF6B59}"/>
              </a:ext>
            </a:extLst>
          </p:cNvPr>
          <p:cNvPicPr>
            <a:picLocks noChangeAspect="1"/>
          </p:cNvPicPr>
          <p:nvPr/>
        </p:nvPicPr>
        <p:blipFill>
          <a:blip r:embed="rId2"/>
          <a:stretch>
            <a:fillRect/>
          </a:stretch>
        </p:blipFill>
        <p:spPr>
          <a:xfrm>
            <a:off x="0" y="0"/>
            <a:ext cx="12192000" cy="6858000"/>
          </a:xfrm>
          <a:prstGeom prst="rect">
            <a:avLst/>
          </a:prstGeom>
        </p:spPr>
      </p:pic>
    </p:spTree>
    <p:extLst>
      <p:ext uri="{BB962C8B-B14F-4D97-AF65-F5344CB8AC3E}">
        <p14:creationId xmlns:p14="http://schemas.microsoft.com/office/powerpoint/2010/main" val="139143262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4" name="Image 13">
            <a:extLst>
              <a:ext uri="{FF2B5EF4-FFF2-40B4-BE49-F238E27FC236}">
                <a16:creationId xmlns:a16="http://schemas.microsoft.com/office/drawing/2014/main" id="{4DB983CD-DA8A-8349-8E64-2660E4E694D8}"/>
              </a:ext>
            </a:extLst>
          </p:cNvPr>
          <p:cNvPicPr>
            <a:picLocks noChangeAspect="1"/>
          </p:cNvPicPr>
          <p:nvPr/>
        </p:nvPicPr>
        <p:blipFill>
          <a:blip r:embed="rId2"/>
          <a:stretch>
            <a:fillRect/>
          </a:stretch>
        </p:blipFill>
        <p:spPr>
          <a:xfrm>
            <a:off x="0" y="0"/>
            <a:ext cx="12192000" cy="6858000"/>
          </a:xfrm>
          <a:prstGeom prst="rect">
            <a:avLst/>
          </a:prstGeom>
        </p:spPr>
      </p:pic>
      <p:pic>
        <p:nvPicPr>
          <p:cNvPr id="5" name="Espace réservé du contenu 4">
            <a:extLst>
              <a:ext uri="{FF2B5EF4-FFF2-40B4-BE49-F238E27FC236}">
                <a16:creationId xmlns:a16="http://schemas.microsoft.com/office/drawing/2014/main" id="{E1D5C456-837A-0741-8773-046057406BCF}"/>
              </a:ext>
            </a:extLst>
          </p:cNvPr>
          <p:cNvPicPr>
            <a:picLocks noGrp="1" noChangeAspect="1"/>
          </p:cNvPicPr>
          <p:nvPr>
            <p:ph idx="1"/>
          </p:nvPr>
        </p:nvPicPr>
        <p:blipFill>
          <a:blip r:embed="rId3"/>
          <a:stretch>
            <a:fillRect/>
          </a:stretch>
        </p:blipFill>
        <p:spPr>
          <a:xfrm>
            <a:off x="18286988" y="-6858000"/>
            <a:ext cx="17600094" cy="6858000"/>
          </a:xfrm>
        </p:spPr>
      </p:pic>
      <p:sp>
        <p:nvSpPr>
          <p:cNvPr id="15" name="Rectangle 14">
            <a:extLst>
              <a:ext uri="{FF2B5EF4-FFF2-40B4-BE49-F238E27FC236}">
                <a16:creationId xmlns:a16="http://schemas.microsoft.com/office/drawing/2014/main" id="{C2108633-1C29-764A-A33E-31E0DC0A36A2}"/>
              </a:ext>
            </a:extLst>
          </p:cNvPr>
          <p:cNvSpPr/>
          <p:nvPr/>
        </p:nvSpPr>
        <p:spPr>
          <a:xfrm>
            <a:off x="0" y="0"/>
            <a:ext cx="12192000" cy="6858000"/>
          </a:xfrm>
          <a:prstGeom prst="rect">
            <a:avLst/>
          </a:prstGeom>
          <a:solidFill>
            <a:srgbClr val="000000">
              <a:alpha val="9020"/>
            </a:srgbClr>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fr-FR" dirty="0"/>
          </a:p>
        </p:txBody>
      </p:sp>
      <p:sp>
        <p:nvSpPr>
          <p:cNvPr id="7" name="ZoneTexte 6">
            <a:extLst>
              <a:ext uri="{FF2B5EF4-FFF2-40B4-BE49-F238E27FC236}">
                <a16:creationId xmlns:a16="http://schemas.microsoft.com/office/drawing/2014/main" id="{E7FE857A-2D3A-9740-8CB9-65C9896BB17C}"/>
              </a:ext>
            </a:extLst>
          </p:cNvPr>
          <p:cNvSpPr txBox="1"/>
          <p:nvPr/>
        </p:nvSpPr>
        <p:spPr>
          <a:xfrm>
            <a:off x="569343" y="2413337"/>
            <a:ext cx="10869283" cy="1015663"/>
          </a:xfrm>
          <a:prstGeom prst="rect">
            <a:avLst/>
          </a:prstGeom>
          <a:noFill/>
        </p:spPr>
        <p:txBody>
          <a:bodyPr wrap="square" rtlCol="0">
            <a:spAutoFit/>
          </a:bodyPr>
          <a:lstStyle/>
          <a:p>
            <a:pPr algn="ctr"/>
            <a:r>
              <a:rPr lang="fr-FR" sz="6000" dirty="0">
                <a:solidFill>
                  <a:schemeClr val="accent4">
                    <a:lumMod val="75000"/>
                  </a:schemeClr>
                </a:solidFill>
                <a:latin typeface="Apple Chancery" panose="03020702040506060504" pitchFamily="66" charset="-79"/>
                <a:cs typeface="Apple Chancery" panose="03020702040506060504" pitchFamily="66" charset="-79"/>
              </a:rPr>
              <a:t>Accessibilité du site</a:t>
            </a:r>
          </a:p>
        </p:txBody>
      </p:sp>
      <p:sp>
        <p:nvSpPr>
          <p:cNvPr id="9" name="ZoneTexte 8">
            <a:extLst>
              <a:ext uri="{FF2B5EF4-FFF2-40B4-BE49-F238E27FC236}">
                <a16:creationId xmlns:a16="http://schemas.microsoft.com/office/drawing/2014/main" id="{6874AF41-B594-1B4A-A9F6-1B2BE07F9262}"/>
              </a:ext>
            </a:extLst>
          </p:cNvPr>
          <p:cNvSpPr txBox="1"/>
          <p:nvPr/>
        </p:nvSpPr>
        <p:spPr>
          <a:xfrm>
            <a:off x="2093343" y="3429000"/>
            <a:ext cx="8005312" cy="707886"/>
          </a:xfrm>
          <a:prstGeom prst="rect">
            <a:avLst/>
          </a:prstGeom>
          <a:noFill/>
        </p:spPr>
        <p:txBody>
          <a:bodyPr wrap="square" rtlCol="0">
            <a:spAutoFit/>
          </a:bodyPr>
          <a:lstStyle/>
          <a:p>
            <a:pPr algn="ctr"/>
            <a:r>
              <a:rPr lang="fr-FR" sz="4000" dirty="0">
                <a:solidFill>
                  <a:schemeClr val="bg1"/>
                </a:solidFill>
                <a:latin typeface="Apple Chancery" panose="03020702040506060504" pitchFamily="66" charset="-79"/>
                <a:cs typeface="Apple Chancery" panose="03020702040506060504" pitchFamily="66" charset="-79"/>
              </a:rPr>
              <a:t>Accessibilité avant optimisation</a:t>
            </a:r>
          </a:p>
        </p:txBody>
      </p:sp>
    </p:spTree>
    <p:extLst>
      <p:ext uri="{BB962C8B-B14F-4D97-AF65-F5344CB8AC3E}">
        <p14:creationId xmlns:p14="http://schemas.microsoft.com/office/powerpoint/2010/main" val="3672967620"/>
      </p:ext>
    </p:extLst>
  </p:cSld>
  <p:clrMapOvr>
    <a:masterClrMapping/>
  </p:clrMapOvr>
</p:sld>
</file>

<file path=ppt/theme/theme1.xml><?xml version="1.0" encoding="utf-8"?>
<a:theme xmlns:a="http://schemas.openxmlformats.org/drawingml/2006/main" name="Thème Offic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39745</TotalTime>
  <Words>237</Words>
  <Application>Microsoft Macintosh PowerPoint</Application>
  <PresentationFormat>Grand écran</PresentationFormat>
  <Paragraphs>47</Paragraphs>
  <Slides>18</Slides>
  <Notes>0</Notes>
  <HiddenSlides>0</HiddenSlides>
  <MMClips>0</MMClips>
  <ScaleCrop>false</ScaleCrop>
  <HeadingPairs>
    <vt:vector size="6" baseType="variant">
      <vt:variant>
        <vt:lpstr>Polices utilisées</vt:lpstr>
      </vt:variant>
      <vt:variant>
        <vt:i4>5</vt:i4>
      </vt:variant>
      <vt:variant>
        <vt:lpstr>Thème</vt:lpstr>
      </vt:variant>
      <vt:variant>
        <vt:i4>1</vt:i4>
      </vt:variant>
      <vt:variant>
        <vt:lpstr>Titres des diapositives</vt:lpstr>
      </vt:variant>
      <vt:variant>
        <vt:i4>18</vt:i4>
      </vt:variant>
    </vt:vector>
  </HeadingPairs>
  <TitlesOfParts>
    <vt:vector size="24" baseType="lpstr">
      <vt:lpstr>Apple Chancery</vt:lpstr>
      <vt:lpstr>Arial</vt:lpstr>
      <vt:lpstr>Calibri</vt:lpstr>
      <vt:lpstr>Calibri Light</vt:lpstr>
      <vt:lpstr>Times New Roman</vt:lpstr>
      <vt:lpstr>Thème Office</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lpstr>Présentation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Présentation PowerPoint</dc:title>
  <dc:creator>Microsoft Office User</dc:creator>
  <cp:lastModifiedBy>Microsoft Office User</cp:lastModifiedBy>
  <cp:revision>2</cp:revision>
  <dcterms:created xsi:type="dcterms:W3CDTF">2023-08-05T11:11:32Z</dcterms:created>
  <dcterms:modified xsi:type="dcterms:W3CDTF">2023-09-02T01:36:58Z</dcterms:modified>
</cp:coreProperties>
</file>

<file path=docProps/thumbnail.jpeg>
</file>